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323" r:id="rId3"/>
    <p:sldId id="347" r:id="rId4"/>
    <p:sldId id="348" r:id="rId5"/>
    <p:sldId id="349" r:id="rId6"/>
    <p:sldId id="350" r:id="rId7"/>
    <p:sldId id="351" r:id="rId8"/>
    <p:sldId id="352" r:id="rId9"/>
    <p:sldId id="283" r:id="rId10"/>
    <p:sldId id="289" r:id="rId11"/>
    <p:sldId id="290" r:id="rId12"/>
    <p:sldId id="288" r:id="rId13"/>
    <p:sldId id="291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37" autoAdjust="0"/>
  </p:normalViewPr>
  <p:slideViewPr>
    <p:cSldViewPr snapToGrid="0" snapToObjects="1">
      <p:cViewPr varScale="1">
        <p:scale>
          <a:sx n="139" d="100"/>
          <a:sy n="139" d="100"/>
        </p:scale>
        <p:origin x="-51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fc14.ifca.ai/bitcoin/papers/bitcoin14_submission_17.pdf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antpool.com/poolStats.ht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3860" y="220542"/>
            <a:ext cx="3083251" cy="1077218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</a:t>
            </a:r>
            <a:r>
              <a:rPr lang="en-US" sz="3200" dirty="0" smtClean="0">
                <a:solidFill>
                  <a:srgbClr val="EBF1DE"/>
                </a:solidFill>
              </a:rPr>
              <a:t>14:</a:t>
            </a:r>
            <a:endParaRPr lang="en-US" sz="3200" dirty="0" smtClean="0">
              <a:solidFill>
                <a:srgbClr val="EBF1DE"/>
              </a:solidFill>
            </a:endParaRP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Selfish </a:t>
            </a:r>
            <a:r>
              <a:rPr lang="en-US" sz="3200" dirty="0" smtClean="0">
                <a:solidFill>
                  <a:srgbClr val="EBF1DE"/>
                </a:solidFill>
              </a:rPr>
              <a:t>Mining</a:t>
            </a:r>
            <a:endParaRPr lang="en-US" sz="32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2-17 at 8.37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238" y="889854"/>
            <a:ext cx="5383619" cy="38912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7256"/>
            <a:ext cx="8229600" cy="857250"/>
          </a:xfrm>
        </p:spPr>
        <p:txBody>
          <a:bodyPr/>
          <a:lstStyle/>
          <a:p>
            <a:r>
              <a:rPr lang="en-US" dirty="0" smtClean="0"/>
              <a:t>Mining Pool Dangers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 descr="Screen Shot 2015-02-17 at 8.22.3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432" y="1336087"/>
            <a:ext cx="3885758" cy="23665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076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 descr="Screen Shot 2015-02-18 at 12.31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8" y="225432"/>
            <a:ext cx="6984997" cy="46173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11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2-18 at 12.38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136" y="1063229"/>
            <a:ext cx="5255664" cy="36539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Pool Attacks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DDOS-</a:t>
            </a:r>
            <a:r>
              <a:rPr lang="en-US" dirty="0" err="1" smtClean="0"/>
              <a:t>ing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Block Withholding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Screen Shot 2015-02-18 at 12.39.10 PM.png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985" y="939549"/>
            <a:ext cx="4867815" cy="11152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2724150"/>
            <a:ext cx="3006122" cy="20313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Lots of interesting questions about this and ongoing research…we’ll talk more in future classes.  Many possible project ideas about mining pool dangers and attacks on mining pools.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29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Project 2 Part 2: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/>
              <a:t>Due Thursday 5 March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0000FF"/>
                </a:solidFill>
              </a:rPr>
              <a:t>Selfish Mining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0000FF"/>
                </a:solidFill>
              </a:rPr>
              <a:t>Attacks on the </a:t>
            </a:r>
            <a:r>
              <a:rPr lang="en-US" b="1" dirty="0" err="1" smtClean="0">
                <a:solidFill>
                  <a:srgbClr val="0000FF"/>
                </a:solidFill>
              </a:rPr>
              <a:t>Blockchain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9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5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44" y="101600"/>
            <a:ext cx="3251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6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1289" y="3435091"/>
            <a:ext cx="785795" cy="5846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creen Shot 2015-02-25 at 1.4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9768" y="-374571"/>
            <a:ext cx="10199594" cy="591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1289" y="3435091"/>
            <a:ext cx="785795" cy="5846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creen Shot 2015-02-25 at 1.4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9768" y="-374571"/>
            <a:ext cx="10199594" cy="59181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9926" y="714963"/>
            <a:ext cx="4625786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Normal network: 				17 </a:t>
            </a:r>
            <a:r>
              <a:rPr lang="en-US" sz="2400" dirty="0" err="1" smtClean="0"/>
              <a:t>ms</a:t>
            </a:r>
            <a:endParaRPr lang="en-US" sz="2400" dirty="0" smtClean="0"/>
          </a:p>
          <a:p>
            <a:r>
              <a:rPr lang="en-US" sz="2400" dirty="0" smtClean="0"/>
              <a:t>Spread Networks ($300M): 	13 </a:t>
            </a:r>
            <a:r>
              <a:rPr lang="en-US" sz="2400" dirty="0" err="1" smtClean="0"/>
              <a:t>ms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6477000" y="3867150"/>
            <a:ext cx="1725319" cy="73377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NASDAQ Data Center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7266" y="3154774"/>
            <a:ext cx="1725319" cy="8647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Chicago Mercantile Exchange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5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1289" y="3435091"/>
            <a:ext cx="785795" cy="5846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creen Shot 2015-02-25 at 1.4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9768" y="-374571"/>
            <a:ext cx="10199594" cy="59181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9926" y="714963"/>
            <a:ext cx="6080210" cy="1200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Normal network: 				17 </a:t>
            </a:r>
            <a:r>
              <a:rPr lang="en-US" sz="2400" dirty="0" err="1" smtClean="0"/>
              <a:t>ms</a:t>
            </a:r>
            <a:endParaRPr lang="en-US" sz="2400" dirty="0" smtClean="0"/>
          </a:p>
          <a:p>
            <a:r>
              <a:rPr lang="en-US" sz="2400" dirty="0" smtClean="0"/>
              <a:t>Spread Networks ($300M): 	13 </a:t>
            </a:r>
            <a:r>
              <a:rPr lang="en-US" sz="2400" dirty="0" err="1" smtClean="0"/>
              <a:t>ms</a:t>
            </a:r>
            <a:r>
              <a:rPr lang="en-US" sz="2400" dirty="0" smtClean="0"/>
              <a:t> (827 miles)</a:t>
            </a:r>
          </a:p>
          <a:p>
            <a:r>
              <a:rPr lang="en-US" sz="2400" dirty="0" smtClean="0"/>
              <a:t>Microwave Links: 				~9 </a:t>
            </a:r>
            <a:r>
              <a:rPr lang="en-US" sz="2400" dirty="0" err="1" smtClean="0"/>
              <a:t>ms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6477000" y="3867150"/>
            <a:ext cx="1725319" cy="73377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NASDAQ Data Center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7266" y="3154774"/>
            <a:ext cx="1725319" cy="8647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Chicago Mercantile Exchange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752600" y="1962150"/>
            <a:ext cx="5657919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sz="2400" dirty="0" smtClean="0"/>
              <a:t>1260 km / 299792 km/s = 4ms at </a:t>
            </a:r>
            <a:r>
              <a:rPr lang="en-US" sz="2400" dirty="0" err="1" smtClean="0"/>
              <a:t>lightspeed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3344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Pooling Miners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65895" y="2222638"/>
            <a:ext cx="6206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2"/>
              </a:rPr>
              <a:t>https://</a:t>
            </a:r>
            <a:r>
              <a:rPr lang="en-US" sz="2800" dirty="0" err="1">
                <a:hlinkClick r:id="rId2"/>
              </a:rPr>
              <a:t>www.antpool.com</a:t>
            </a:r>
            <a:r>
              <a:rPr lang="en-US" sz="2800" dirty="0">
                <a:hlinkClick r:id="rId2"/>
              </a:rPr>
              <a:t>/</a:t>
            </a:r>
            <a:r>
              <a:rPr lang="en-US" sz="2800" dirty="0" err="1">
                <a:hlinkClick r:id="rId2"/>
              </a:rPr>
              <a:t>poolStats.htm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709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23589</TotalTime>
  <Words>120</Words>
  <Application>Microsoft Macintosh PowerPoint</Application>
  <PresentationFormat>On-screen Show (16:9)</PresentationFormat>
  <Paragraphs>40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Plan for 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Pooling Miners</vt:lpstr>
      <vt:lpstr>Mining Pool Dangers</vt:lpstr>
      <vt:lpstr>PowerPoint Presentation</vt:lpstr>
      <vt:lpstr>Mining Pool Attacks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271</cp:revision>
  <cp:lastPrinted>2015-02-25T18:26:59Z</cp:lastPrinted>
  <dcterms:created xsi:type="dcterms:W3CDTF">2015-01-10T23:57:16Z</dcterms:created>
  <dcterms:modified xsi:type="dcterms:W3CDTF">2015-03-01T02:06:53Z</dcterms:modified>
</cp:coreProperties>
</file>

<file path=docProps/thumbnail.jpeg>
</file>